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59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D2BBDC-0E4B-4C63-A938-2E35BEFD64B8}">
          <p14:sldIdLst>
            <p14:sldId id="256"/>
            <p14:sldId id="257"/>
          </p14:sldIdLst>
        </p14:section>
        <p14:section name="Untitled Section" id="{0216910F-6F22-4809-9A9C-AF61893D230E}">
          <p14:sldIdLst>
            <p14:sldId id="258"/>
            <p14:sldId id="260"/>
            <p14:sldId id="259"/>
            <p14:sldId id="263"/>
            <p14:sldId id="261"/>
            <p14:sldId id="262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FBA67-536B-45E1-B753-A85EB71C8DBE}" type="datetimeFigureOut">
              <a:rPr lang="is-IS" smtClean="0"/>
              <a:t>28.1.2019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5DB6A-D89D-4E18-B404-6F147D2AE34D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38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Að baki því að fá grænfána er mikil vinna. Og það þarf´líka að vera þróun í gangi milli umsókna.   </a:t>
            </a:r>
          </a:p>
          <a:p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Við flokkum rusl. Pappír, fernur, plast og ál og setjum í viðeigandi tunnur</a:t>
            </a:r>
          </a:p>
          <a:p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Eitt af megin markmiðum okkar er að minnka matarsóun, liður í því er að setja upp hlaðborð, þar sem börnin skammta sér sjálf mat.</a:t>
            </a:r>
          </a:p>
          <a:p>
            <a:r>
              <a:rPr lang="is-IS" dirty="0"/>
              <a:t>Skiptifatakörfur með fatnaði þar sem fólk getur komið með og tekið,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5DB6A-D89D-4E18-B404-6F147D2AE34D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400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8C4078-B456-429A-AC8F-3F70F897EA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21" y="3733321"/>
            <a:ext cx="3932835" cy="2779538"/>
          </a:xfrm>
          <a:prstGeom prst="rect">
            <a:avLst/>
          </a:prstGeom>
        </p:spPr>
      </p:pic>
      <p:pic>
        <p:nvPicPr>
          <p:cNvPr id="6" name="Picture 5" descr="A picture containing grass, sky, outdoor, fence&#10;&#10;Description generated with very high confidence">
            <a:extLst>
              <a:ext uri="{FF2B5EF4-FFF2-40B4-BE49-F238E27FC236}">
                <a16:creationId xmlns:a16="http://schemas.microsoft.com/office/drawing/2014/main" id="{435ABE1D-7035-48C2-A314-543A4D75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17" y="389572"/>
            <a:ext cx="6676895" cy="4451263"/>
          </a:xfrm>
          <a:prstGeom prst="rect">
            <a:avLst/>
          </a:prstGeom>
        </p:spPr>
      </p:pic>
      <p:pic>
        <p:nvPicPr>
          <p:cNvPr id="5" name="Picture 4" descr="A picture containing grass, sky, outdoor, fence&#10;&#10;Description generated with very high confidence">
            <a:extLst>
              <a:ext uri="{FF2B5EF4-FFF2-40B4-BE49-F238E27FC236}">
                <a16:creationId xmlns:a16="http://schemas.microsoft.com/office/drawing/2014/main" id="{4EDC2D75-53CB-4F7E-A9B9-977EAD096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17" y="541972"/>
            <a:ext cx="6676895" cy="44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2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FAB-A1E4-4643-8516-98669292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879336" cy="2114039"/>
          </a:xfrm>
        </p:spPr>
        <p:txBody>
          <a:bodyPr/>
          <a:lstStyle/>
          <a:p>
            <a:r>
              <a:rPr lang="is-IS" dirty="0"/>
              <a:t>Náttúra – Næring - Nærvera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189FC-C3E6-47E9-97C4-FB1EB09B0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9761464" cy="32407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s-IS" sz="5400" dirty="0">
                <a:solidFill>
                  <a:schemeClr val="tx1"/>
                </a:solidFill>
              </a:rPr>
              <a:t>Akrasel er :</a:t>
            </a:r>
          </a:p>
          <a:p>
            <a:r>
              <a:rPr lang="is-IS" sz="3600" dirty="0">
                <a:solidFill>
                  <a:schemeClr val="tx1"/>
                </a:solidFill>
              </a:rPr>
              <a:t>Opnaði 8.8. 2008.</a:t>
            </a:r>
          </a:p>
          <a:p>
            <a:r>
              <a:rPr lang="is-IS" sz="3600" dirty="0">
                <a:solidFill>
                  <a:schemeClr val="tx1"/>
                </a:solidFill>
              </a:rPr>
              <a:t>6 deilda </a:t>
            </a:r>
          </a:p>
          <a:p>
            <a:r>
              <a:rPr lang="is-IS" sz="3600" dirty="0">
                <a:solidFill>
                  <a:schemeClr val="tx1"/>
                </a:solidFill>
              </a:rPr>
              <a:t>150 börn </a:t>
            </a:r>
          </a:p>
          <a:p>
            <a:r>
              <a:rPr lang="is-IS" sz="3600" dirty="0">
                <a:solidFill>
                  <a:schemeClr val="tx1"/>
                </a:solidFill>
              </a:rPr>
              <a:t>45 starfsmenn/38 stöðugildi</a:t>
            </a:r>
          </a:p>
          <a:p>
            <a:endParaRPr lang="is-I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626E9-347C-4590-9A05-3C432B5D09F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11" y="5037805"/>
            <a:ext cx="1995545" cy="15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1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248F05-718A-41EB-9C98-9B2A6859B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822" y="114814"/>
            <a:ext cx="7689194" cy="2797720"/>
          </a:xfrm>
        </p:spPr>
        <p:txBody>
          <a:bodyPr/>
          <a:lstStyle/>
          <a:p>
            <a:r>
              <a:rPr lang="is-IS" dirty="0"/>
              <a:t>Við erum grænfánaleikskóli.</a:t>
            </a:r>
            <a:br>
              <a:rPr lang="is-IS" dirty="0"/>
            </a:br>
            <a:br>
              <a:rPr lang="is-IS" dirty="0"/>
            </a:br>
            <a:r>
              <a:rPr lang="is-IS" dirty="0"/>
              <a:t>höfum fengið fánann 4 sinnum</a:t>
            </a:r>
            <a:br>
              <a:rPr lang="is-IS" dirty="0"/>
            </a:br>
            <a:endParaRPr lang="is-I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F1F7FE-D9AF-4830-A29B-4D53FB20C0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214" y="2247054"/>
            <a:ext cx="9779764" cy="3039743"/>
          </a:xfrm>
        </p:spPr>
        <p:txBody>
          <a:bodyPr>
            <a:normAutofit/>
          </a:bodyPr>
          <a:lstStyle/>
          <a:p>
            <a:r>
              <a:rPr lang="is-IS" dirty="0"/>
              <a:t>Við: </a:t>
            </a:r>
          </a:p>
          <a:p>
            <a:r>
              <a:rPr lang="is-IS" dirty="0"/>
              <a:t>moltum – Flokkum – Gróðursetjum – endurvinnum – Endurnýtum – spörum rafmagnið – hugum að matarsóun – förum varlega með vatn, sápu og bréf –  skiptifatakörfur – spörum pappír –týnum rusl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877630-4B54-4FA9-A234-E42C92DC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457" y="6118578"/>
            <a:ext cx="11155876" cy="548752"/>
          </a:xfrm>
        </p:spPr>
        <p:txBody>
          <a:bodyPr>
            <a:normAutofit/>
          </a:bodyPr>
          <a:lstStyle/>
          <a:p>
            <a:r>
              <a:rPr lang="is-IS" dirty="0">
                <a:solidFill>
                  <a:schemeClr val="tx1"/>
                </a:solidFill>
              </a:rPr>
              <a:t>Seigla og nenna einkenna starfsmenn og starf Akrasels</a:t>
            </a:r>
          </a:p>
        </p:txBody>
      </p:sp>
      <p:pic>
        <p:nvPicPr>
          <p:cNvPr id="4" name="Content Placeholder 3" descr="C:\Users\sigurros.ingimars\AppData\Local\Microsoft\Windows\INetCache\Content.Word\IMG_9025.jpg">
            <a:extLst>
              <a:ext uri="{FF2B5EF4-FFF2-40B4-BE49-F238E27FC236}">
                <a16:creationId xmlns:a16="http://schemas.microsoft.com/office/drawing/2014/main" id="{EC7E4B8F-EA67-4FBF-8B12-E28B9D3FA066}"/>
              </a:ext>
            </a:extLst>
          </p:cNvPr>
          <p:cNvPicPr>
            <a:picLocks noGrp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5534" b="3941"/>
          <a:stretch/>
        </p:blipFill>
        <p:spPr>
          <a:xfrm>
            <a:off x="301214" y="190670"/>
            <a:ext cx="3424119" cy="286192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B9265-D4FB-4625-AA08-8FE0CFB160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73" y="2247054"/>
            <a:ext cx="2422525" cy="665480"/>
          </a:xfrm>
          <a:prstGeom prst="rect">
            <a:avLst/>
          </a:prstGeom>
        </p:spPr>
      </p:pic>
      <p:pic>
        <p:nvPicPr>
          <p:cNvPr id="14" name="Picture 13" descr="S:\Akrasel Ýmsar möppur\Umhverfis-mennt\myndir\Picture 011.jpg">
            <a:extLst>
              <a:ext uri="{FF2B5EF4-FFF2-40B4-BE49-F238E27FC236}">
                <a16:creationId xmlns:a16="http://schemas.microsoft.com/office/drawing/2014/main" id="{4DB9CF42-585C-41D6-A7E7-8351B0C6DF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851" y="4802893"/>
            <a:ext cx="2400935" cy="1799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808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F1EF17D-1B70-428C-8A8A-A2C5B390E1E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09CCB3F-DBCE-4964-9E34-8C5DE80EF4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733A91-F958-4629-801A-3F6F1E09AD6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standing in the sand&#10;&#10;Description generated with very high confidence">
            <a:extLst>
              <a:ext uri="{FF2B5EF4-FFF2-40B4-BE49-F238E27FC236}">
                <a16:creationId xmlns:a16="http://schemas.microsoft.com/office/drawing/2014/main" id="{0B746F08-05FF-4E21-B617-F3B1D3CB04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36" r="23486" b="1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1DA9BE-228E-4835-840B-C1A60D06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1"/>
            <a:ext cx="4046300" cy="1445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Náttúra</a:t>
            </a:r>
            <a:r>
              <a:rPr lang="en-US" dirty="0"/>
              <a:t>- </a:t>
            </a:r>
            <a:r>
              <a:rPr lang="en-US" dirty="0" err="1"/>
              <a:t>Útivera</a:t>
            </a:r>
            <a:r>
              <a:rPr lang="en-US" dirty="0"/>
              <a:t> – </a:t>
            </a:r>
            <a:r>
              <a:rPr lang="en-US" dirty="0" err="1"/>
              <a:t>ævintýraferðir</a:t>
            </a:r>
            <a:r>
              <a:rPr lang="en-US" dirty="0"/>
              <a:t> –</a:t>
            </a:r>
            <a:br>
              <a:rPr lang="en-US" dirty="0"/>
            </a:br>
            <a:r>
              <a:rPr lang="en-US" dirty="0" err="1"/>
              <a:t>Útikennsla</a:t>
            </a:r>
            <a:r>
              <a:rPr lang="en-US" dirty="0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03288-FFB0-40B2-960D-5F9A6FBEE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21025386">
            <a:off x="7550589" y="2035880"/>
            <a:ext cx="3479419" cy="2855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Að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virðingu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fyrir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náttúrunni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njóta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hennar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saman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stór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þáttur</a:t>
            </a:r>
            <a:r>
              <a:rPr lang="en-US" sz="2000" dirty="0">
                <a:solidFill>
                  <a:schemeClr val="tx1"/>
                </a:solidFill>
              </a:rPr>
              <a:t> í </a:t>
            </a:r>
            <a:r>
              <a:rPr lang="en-US" sz="2000" dirty="0" err="1">
                <a:solidFill>
                  <a:schemeClr val="tx1"/>
                </a:solidFill>
              </a:rPr>
              <a:t>starfinu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okkar</a:t>
            </a:r>
            <a:r>
              <a:rPr lang="en-US" sz="2000" dirty="0">
                <a:solidFill>
                  <a:schemeClr val="tx1"/>
                </a:solidFill>
              </a:rPr>
              <a:t>.  </a:t>
            </a:r>
          </a:p>
        </p:txBody>
      </p:sp>
      <p:pic>
        <p:nvPicPr>
          <p:cNvPr id="26" name="Picture 25" descr="C:\Users\Rós hot girl\AppData\Local\Microsoft\Windows\INetCache\Content.Word\IMG_9013.jpg">
            <a:extLst>
              <a:ext uri="{FF2B5EF4-FFF2-40B4-BE49-F238E27FC236}">
                <a16:creationId xmlns:a16="http://schemas.microsoft.com/office/drawing/2014/main" id="{B97BD59D-8CC3-4CD4-BBDA-6CF0378683F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 t="6300" r="7455" b="10023"/>
          <a:stretch/>
        </p:blipFill>
        <p:spPr bwMode="auto">
          <a:xfrm>
            <a:off x="7815020" y="3662680"/>
            <a:ext cx="3920490" cy="3037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6932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7496692-DFFB-461D-8FAF-4896243B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is-IS" dirty="0"/>
            </a:br>
            <a:endParaRPr lang="is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023E432-6059-4098-BEFE-5E28B7030D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6178" y="824089"/>
            <a:ext cx="6107290" cy="1004711"/>
          </a:xfrm>
        </p:spPr>
        <p:txBody>
          <a:bodyPr>
            <a:normAutofit/>
          </a:bodyPr>
          <a:lstStyle/>
          <a:p>
            <a:r>
              <a:rPr lang="is-IS" sz="3600" dirty="0"/>
              <a:t>Næring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A5BB9-A999-4B1E-A760-E6258D5BC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V="1">
            <a:off x="4876799" y="3465867"/>
            <a:ext cx="4933241" cy="2912355"/>
          </a:xfrm>
        </p:spPr>
        <p:txBody>
          <a:bodyPr>
            <a:normAutofit fontScale="85000" lnSpcReduction="20000"/>
          </a:bodyPr>
          <a:lstStyle/>
          <a:p>
            <a:r>
              <a:rPr lang="is-IS" sz="4000" dirty="0">
                <a:solidFill>
                  <a:schemeClr val="tx1"/>
                </a:solidFill>
              </a:rPr>
              <a:t>Við leggjum mikið uppúr hollum og góðum mat. </a:t>
            </a:r>
          </a:p>
          <a:p>
            <a:r>
              <a:rPr lang="is-IS" sz="4000" dirty="0">
                <a:solidFill>
                  <a:schemeClr val="tx1"/>
                </a:solidFill>
              </a:rPr>
              <a:t>Borðum hann bæði úti og inni, heima og að heiman.</a:t>
            </a:r>
          </a:p>
          <a:p>
            <a:endParaRPr lang="is-IS" sz="4000" dirty="0">
              <a:solidFill>
                <a:schemeClr val="tx1"/>
              </a:solidFill>
            </a:endParaRPr>
          </a:p>
        </p:txBody>
      </p:sp>
      <p:pic>
        <p:nvPicPr>
          <p:cNvPr id="14" name="Picture Placeholder 13" descr="A picture containing building, outdoor, ground&#10;&#10;Description generated with very high confidence">
            <a:extLst>
              <a:ext uri="{FF2B5EF4-FFF2-40B4-BE49-F238E27FC236}">
                <a16:creationId xmlns:a16="http://schemas.microsoft.com/office/drawing/2014/main" id="{4779ED20-7432-4B17-8084-BAD1F12D66B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978" b="1978"/>
          <a:stretch>
            <a:fillRect/>
          </a:stretch>
        </p:blipFill>
        <p:spPr>
          <a:xfrm rot="5400000">
            <a:off x="-148960" y="1421252"/>
            <a:ext cx="5464175" cy="3919538"/>
          </a:xfrm>
          <a:prstGeom prst="snip2DiagRect">
            <a:avLst>
              <a:gd name="adj1" fmla="val 10815"/>
              <a:gd name="adj2" fmla="val 0"/>
            </a:avLst>
          </a:prstGeom>
        </p:spPr>
      </p:pic>
      <p:pic>
        <p:nvPicPr>
          <p:cNvPr id="16" name="Picture 15" descr="C:\Users\Rós hot girl\AppData\Local\Microsoft\Windows\INetCache\Content.Word\17098260_390139911367723_5668455146762120107_n[1].jpg">
            <a:extLst>
              <a:ext uri="{FF2B5EF4-FFF2-40B4-BE49-F238E27FC236}">
                <a16:creationId xmlns:a16="http://schemas.microsoft.com/office/drawing/2014/main" id="{771368DE-5EC7-4330-8294-64F0ED4A682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78" y="248356"/>
            <a:ext cx="3063204" cy="3217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980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19">
            <a:extLst>
              <a:ext uri="{FF2B5EF4-FFF2-40B4-BE49-F238E27FC236}">
                <a16:creationId xmlns:a16="http://schemas.microsoft.com/office/drawing/2014/main" id="{D067A139-86EB-480F-AE6B-AF8092F215E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21">
            <a:extLst>
              <a:ext uri="{FF2B5EF4-FFF2-40B4-BE49-F238E27FC236}">
                <a16:creationId xmlns:a16="http://schemas.microsoft.com/office/drawing/2014/main" id="{65E8C853-59EA-4FCB-BB4E-1B0AEEA408E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8D8A51-1FB2-4FA0-A860-D57179B52AF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5C2F33D-5361-48D8-899D-50A713699D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0608EC6-04A0-4D53-B4C8-57F06AF1417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9C42FEC-C8F1-465B-900B-C7F552326DE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CDCA4C-0922-4330-AF15-394E8C6DDE1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6">
            <a:extLst>
              <a:ext uri="{FF2B5EF4-FFF2-40B4-BE49-F238E27FC236}">
                <a16:creationId xmlns:a16="http://schemas.microsoft.com/office/drawing/2014/main" id="{4E252378-AA68-427C-BF69-E4434E447D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Mynd frá Sigrún Vigdís.">
            <a:extLst>
              <a:ext uri="{FF2B5EF4-FFF2-40B4-BE49-F238E27FC236}">
                <a16:creationId xmlns:a16="http://schemas.microsoft.com/office/drawing/2014/main" id="{888D0680-EDD2-49B1-B367-014A67273046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2" b="7852"/>
          <a:stretch/>
        </p:blipFill>
        <p:spPr bwMode="auto">
          <a:xfrm>
            <a:off x="797205" y="786117"/>
            <a:ext cx="4809744" cy="4956048"/>
          </a:xfrm>
          <a:custGeom>
            <a:avLst/>
            <a:gdLst>
              <a:gd name="connsiteX0" fmla="*/ 478762 w 4809744"/>
              <a:gd name="connsiteY0" fmla="*/ 0 h 4956048"/>
              <a:gd name="connsiteX1" fmla="*/ 4809744 w 4809744"/>
              <a:gd name="connsiteY1" fmla="*/ 0 h 4956048"/>
              <a:gd name="connsiteX2" fmla="*/ 4809744 w 4809744"/>
              <a:gd name="connsiteY2" fmla="*/ 4477286 h 4956048"/>
              <a:gd name="connsiteX3" fmla="*/ 4330982 w 4809744"/>
              <a:gd name="connsiteY3" fmla="*/ 4956048 h 4956048"/>
              <a:gd name="connsiteX4" fmla="*/ 0 w 4809744"/>
              <a:gd name="connsiteY4" fmla="*/ 4956048 h 4956048"/>
              <a:gd name="connsiteX5" fmla="*/ 0 w 4809744"/>
              <a:gd name="connsiteY5" fmla="*/ 478762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5C4D9-ABFB-473A-B4F3-2C8FEF1B1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8617"/>
            <a:ext cx="5408613" cy="23331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nærvera</a:t>
            </a:r>
            <a:r>
              <a:rPr lang="en-US" sz="4800" dirty="0"/>
              <a:t>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15F37-C913-4874-8B5E-CFBAD5624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2010" y="2302932"/>
            <a:ext cx="4973641" cy="38692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Börnin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eru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ávallt</a:t>
            </a:r>
            <a:r>
              <a:rPr lang="en-US" sz="2400" dirty="0">
                <a:solidFill>
                  <a:schemeClr val="tx1"/>
                </a:solidFill>
              </a:rPr>
              <a:t> í </a:t>
            </a:r>
            <a:r>
              <a:rPr lang="en-US" sz="2400" dirty="0" err="1">
                <a:solidFill>
                  <a:schemeClr val="tx1"/>
                </a:solidFill>
              </a:rPr>
              <a:t>fyrsta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sæti</a:t>
            </a:r>
            <a:r>
              <a:rPr lang="en-US" sz="2400" dirty="0">
                <a:solidFill>
                  <a:schemeClr val="tx1"/>
                </a:solidFill>
              </a:rPr>
              <a:t>   </a:t>
            </a:r>
          </a:p>
          <a:p>
            <a:r>
              <a:rPr lang="en-US" sz="2100" dirty="0" err="1">
                <a:solidFill>
                  <a:schemeClr val="tx1"/>
                </a:solidFill>
              </a:rPr>
              <a:t>Hugmyndir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eru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framkvæmdar</a:t>
            </a:r>
            <a:r>
              <a:rPr lang="en-US" sz="2100" dirty="0">
                <a:solidFill>
                  <a:schemeClr val="tx1"/>
                </a:solidFill>
              </a:rPr>
              <a:t>, </a:t>
            </a:r>
            <a:r>
              <a:rPr lang="en-US" sz="2100" dirty="0" err="1">
                <a:solidFill>
                  <a:schemeClr val="tx1"/>
                </a:solidFill>
              </a:rPr>
              <a:t>fá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að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þróast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og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hafa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ávallt</a:t>
            </a:r>
            <a:r>
              <a:rPr lang="en-US" sz="2100" dirty="0">
                <a:solidFill>
                  <a:schemeClr val="tx1"/>
                </a:solidFill>
              </a:rPr>
              <a:t> hag </a:t>
            </a:r>
            <a:r>
              <a:rPr lang="en-US" sz="2100" dirty="0" err="1">
                <a:solidFill>
                  <a:schemeClr val="tx1"/>
                </a:solidFill>
              </a:rPr>
              <a:t>barnsins</a:t>
            </a:r>
            <a:r>
              <a:rPr lang="en-US" sz="2100" dirty="0">
                <a:solidFill>
                  <a:schemeClr val="tx1"/>
                </a:solidFill>
              </a:rPr>
              <a:t> í </a:t>
            </a:r>
            <a:r>
              <a:rPr lang="en-US" sz="2100" dirty="0" err="1">
                <a:solidFill>
                  <a:schemeClr val="tx1"/>
                </a:solidFill>
              </a:rPr>
              <a:t>fyrirrúmi</a:t>
            </a:r>
            <a:r>
              <a:rPr lang="en-US" sz="2100" dirty="0">
                <a:solidFill>
                  <a:schemeClr val="tx1"/>
                </a:solidFill>
              </a:rPr>
              <a:t>.</a:t>
            </a:r>
          </a:p>
          <a:p>
            <a:r>
              <a:rPr lang="en-US" sz="2100" dirty="0" err="1">
                <a:solidFill>
                  <a:schemeClr val="tx1"/>
                </a:solidFill>
              </a:rPr>
              <a:t>Virðingin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er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mikil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fyrir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einstaklingnum</a:t>
            </a:r>
            <a:r>
              <a:rPr lang="en-US" sz="2100" dirty="0">
                <a:solidFill>
                  <a:schemeClr val="tx1"/>
                </a:solidFill>
              </a:rPr>
              <a:t> (</a:t>
            </a:r>
            <a:r>
              <a:rPr lang="en-US" sz="2100" dirty="0" err="1">
                <a:solidFill>
                  <a:schemeClr val="tx1"/>
                </a:solidFill>
              </a:rPr>
              <a:t>stórum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og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smáum</a:t>
            </a:r>
            <a:r>
              <a:rPr lang="en-US" sz="2100" dirty="0">
                <a:solidFill>
                  <a:schemeClr val="tx1"/>
                </a:solidFill>
              </a:rPr>
              <a:t>) </a:t>
            </a:r>
            <a:r>
              <a:rPr lang="en-US" sz="2100" dirty="0" err="1">
                <a:solidFill>
                  <a:schemeClr val="tx1"/>
                </a:solidFill>
              </a:rPr>
              <a:t>og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eljan</a:t>
            </a:r>
            <a:r>
              <a:rPr lang="en-US" sz="2100" dirty="0">
                <a:solidFill>
                  <a:schemeClr val="tx1"/>
                </a:solidFill>
              </a:rPr>
              <a:t> í </a:t>
            </a:r>
            <a:r>
              <a:rPr lang="en-US" sz="2100" dirty="0" err="1">
                <a:solidFill>
                  <a:schemeClr val="tx1"/>
                </a:solidFill>
              </a:rPr>
              <a:t>starfsmannahópnum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mikil</a:t>
            </a:r>
            <a:r>
              <a:rPr lang="en-US" sz="21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320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F1EF17D-1B70-428C-8A8A-A2C5B390E1E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09CCB3F-DBCE-4964-9E34-8C5DE80EF4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733A91-F958-4629-801A-3F6F1E09AD6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sitting at a beach&#10;&#10;Description generated with very high confidence">
            <a:extLst>
              <a:ext uri="{FF2B5EF4-FFF2-40B4-BE49-F238E27FC236}">
                <a16:creationId xmlns:a16="http://schemas.microsoft.com/office/drawing/2014/main" id="{F37803E3-9231-45F2-B0C7-6C40A55C7C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489" r="19628" b="1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83177-9CF6-499C-AF27-D7408AC2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Jóga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DBBCB-2AB4-48FF-8FE6-0444269A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2710" y="2255841"/>
            <a:ext cx="3479419" cy="2636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en-US" sz="2400" dirty="0" err="1">
                <a:solidFill>
                  <a:schemeClr val="tx1"/>
                </a:solidFill>
              </a:rPr>
              <a:t>Jóga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stór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þáttur</a:t>
            </a:r>
            <a:r>
              <a:rPr lang="en-US" sz="2400" dirty="0">
                <a:solidFill>
                  <a:schemeClr val="tx1"/>
                </a:solidFill>
              </a:rPr>
              <a:t> í </a:t>
            </a:r>
            <a:r>
              <a:rPr lang="en-US" sz="2400" dirty="0" err="1">
                <a:solidFill>
                  <a:schemeClr val="tx1"/>
                </a:solidFill>
              </a:rPr>
              <a:t>daglegu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starfi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það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gerum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við</a:t>
            </a:r>
            <a:r>
              <a:rPr lang="en-US" sz="2400" dirty="0">
                <a:solidFill>
                  <a:schemeClr val="tx1"/>
                </a:solidFill>
              </a:rPr>
              <a:t> á </a:t>
            </a:r>
            <a:r>
              <a:rPr lang="en-US" sz="2400" dirty="0" err="1">
                <a:solidFill>
                  <a:schemeClr val="tx1"/>
                </a:solidFill>
              </a:rPr>
              <a:t>ýmsum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stöðum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úti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inni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8206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733A91-F958-4629-801A-3F6F1E09AD6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Rós hot girl\AppData\Local\Microsoft\Windows\INetCache\Content.Word\Picture 121.jpg">
            <a:extLst>
              <a:ext uri="{FF2B5EF4-FFF2-40B4-BE49-F238E27FC236}">
                <a16:creationId xmlns:a16="http://schemas.microsoft.com/office/drawing/2014/main" id="{1BA5C446-CD2F-4E6E-94F5-6BEEB89D44B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8" b="-1"/>
          <a:stretch/>
        </p:blipFill>
        <p:spPr bwMode="auto"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65740-4A01-438D-8531-D69CBDD4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Opinn efniviður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3EB6B-3919-4969-8818-284E4D4A9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2710" y="1822449"/>
            <a:ext cx="3578230" cy="39197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en-US" sz="1400" dirty="0" err="1">
                <a:solidFill>
                  <a:schemeClr val="tx1"/>
                </a:solidFill>
              </a:rPr>
              <a:t>Kassar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verða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að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kubbum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err="1">
                <a:solidFill>
                  <a:schemeClr val="tx1"/>
                </a:solidFill>
              </a:rPr>
              <a:t>bílum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err="1">
                <a:solidFill>
                  <a:schemeClr val="tx1"/>
                </a:solidFill>
              </a:rPr>
              <a:t>húsum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 sz="1400" dirty="0" err="1">
                <a:solidFill>
                  <a:schemeClr val="tx1"/>
                </a:solidFill>
              </a:rPr>
              <a:t>Tappar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verða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að</a:t>
            </a:r>
            <a:r>
              <a:rPr lang="en-US" sz="1400" dirty="0">
                <a:solidFill>
                  <a:schemeClr val="tx1"/>
                </a:solidFill>
              </a:rPr>
              <a:t> mat/</a:t>
            </a:r>
            <a:r>
              <a:rPr lang="en-US" sz="1400" dirty="0" err="1">
                <a:solidFill>
                  <a:schemeClr val="tx1"/>
                </a:solidFill>
              </a:rPr>
              <a:t>peningum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en-US" sz="1400" dirty="0" err="1">
                <a:solidFill>
                  <a:schemeClr val="tx1"/>
                </a:solidFill>
              </a:rPr>
              <a:t>Plastdollur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verða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að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diskum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en-US" sz="1400" dirty="0" err="1">
                <a:solidFill>
                  <a:schemeClr val="tx1"/>
                </a:solidFill>
              </a:rPr>
              <a:t>Gardínur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verða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að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fötum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teppum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en-US" sz="1400" dirty="0" err="1">
                <a:solidFill>
                  <a:schemeClr val="tx1"/>
                </a:solidFill>
              </a:rPr>
              <a:t>Dósalok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verða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að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hamborgurum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og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pizzum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en-US" sz="1400" dirty="0" err="1">
                <a:solidFill>
                  <a:schemeClr val="tx1"/>
                </a:solidFill>
              </a:rPr>
              <a:t>Keilur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verða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að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kíkir</a:t>
            </a:r>
            <a:r>
              <a:rPr lang="en-US" sz="1400" dirty="0">
                <a:solidFill>
                  <a:schemeClr val="tx1"/>
                </a:solidFill>
              </a:rPr>
              <a:t>/</a:t>
            </a:r>
            <a:r>
              <a:rPr lang="en-US" sz="1400" dirty="0" err="1">
                <a:solidFill>
                  <a:schemeClr val="tx1"/>
                </a:solidFill>
              </a:rPr>
              <a:t>gjallarhorni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en-US" sz="1400" dirty="0" err="1">
                <a:solidFill>
                  <a:schemeClr val="tx1"/>
                </a:solidFill>
              </a:rPr>
              <a:t>Perlurlengjur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verða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að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slöngum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 sz="1400" dirty="0">
                <a:solidFill>
                  <a:schemeClr val="tx1"/>
                </a:solidFill>
              </a:rPr>
              <a:t>Pasta </a:t>
            </a:r>
            <a:r>
              <a:rPr lang="en-US" sz="1400" dirty="0" err="1">
                <a:solidFill>
                  <a:schemeClr val="tx1"/>
                </a:solidFill>
              </a:rPr>
              <a:t>verður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að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hálsfestum</a:t>
            </a:r>
            <a:endParaRPr lang="en-US" sz="1400" dirty="0">
              <a:solidFill>
                <a:schemeClr val="tx1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DC2CF36F-300F-4D08-A09F-4488B1CB9D99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8" y="302116"/>
            <a:ext cx="8343982" cy="62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3236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204</TotalTime>
  <Words>296</Words>
  <Application>Microsoft Office PowerPoint</Application>
  <PresentationFormat>Widescreen</PresentationFormat>
  <Paragraphs>36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Century Gothic</vt:lpstr>
      <vt:lpstr>Wingdings 3</vt:lpstr>
      <vt:lpstr>Slice</vt:lpstr>
      <vt:lpstr>PowerPoint Presentation</vt:lpstr>
      <vt:lpstr>Náttúra – Næring - Nærvera</vt:lpstr>
      <vt:lpstr>Við erum grænfánaleikskóli.  höfum fengið fánann 4 sinnum </vt:lpstr>
      <vt:lpstr>Náttúra- Útivera – ævintýraferðir – Útikennsla   </vt:lpstr>
      <vt:lpstr> </vt:lpstr>
      <vt:lpstr>nærvera  </vt:lpstr>
      <vt:lpstr>Jóga</vt:lpstr>
      <vt:lpstr>Opinn efniviður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Sigrún Vigdís Gylfadóttir</dc:creator>
  <cp:lastModifiedBy>Anney Ágústsdóttir</cp:lastModifiedBy>
  <cp:revision>20</cp:revision>
  <dcterms:created xsi:type="dcterms:W3CDTF">2018-03-22T13:55:53Z</dcterms:created>
  <dcterms:modified xsi:type="dcterms:W3CDTF">2019-01-28T14:58:01Z</dcterms:modified>
</cp:coreProperties>
</file>