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5" r:id="rId3"/>
    <p:sldId id="286" r:id="rId4"/>
    <p:sldId id="284" r:id="rId5"/>
    <p:sldId id="287" r:id="rId6"/>
    <p:sldId id="288" r:id="rId7"/>
    <p:sldId id="285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94" autoAdjust="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2/22/2022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2/22/2022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Akrasel</a:t>
            </a:r>
            <a:r>
              <a:rPr lang="en-US" dirty="0"/>
              <a:t> </a:t>
            </a:r>
            <a:r>
              <a:rPr lang="en-US" dirty="0" err="1"/>
              <a:t>Kindergarden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Unesco</a:t>
            </a:r>
            <a:r>
              <a:rPr lang="en-US" dirty="0"/>
              <a:t>- and Eco school in Iceland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Akrasel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6" y="1672349"/>
            <a:ext cx="9371948" cy="4620682"/>
          </a:xfrm>
        </p:spPr>
        <p:txBody>
          <a:bodyPr>
            <a:norm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Unesco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kindergarten in Iceland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Have received 6 green flags 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Has 48 employees and 150 children 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has 6 classrooms and they cover children from the ages 1-6 years old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4-7 teachers or staff work in each classroom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D2905418-612C-464A-9B0F-6A81637D6C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81974" y="92095"/>
            <a:ext cx="1062675" cy="7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2;p14">
            <a:extLst>
              <a:ext uri="{FF2B5EF4-FFF2-40B4-BE49-F238E27FC236}">
                <a16:creationId xmlns:a16="http://schemas.microsoft.com/office/drawing/2014/main" id="{5C5825F5-5EDC-40C4-AB9A-9C78C25E7CF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3894" y="4069705"/>
            <a:ext cx="5124600" cy="2223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EA95-534A-4D57-8C27-43D554FD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943F-80A3-4149-9EBB-C61C673FB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our webpage akrasel.is we have Environment Of the Week.</a:t>
            </a:r>
          </a:p>
          <a:p>
            <a:r>
              <a:rPr lang="en-US" dirty="0"/>
              <a:t> We use multipurpose bags for children's wet and dirty clothes</a:t>
            </a:r>
          </a:p>
          <a:p>
            <a:r>
              <a:rPr lang="en-US" dirty="0"/>
              <a:t>Food waste – we had a competition between departments </a:t>
            </a:r>
            <a:r>
              <a:rPr lang="en-US"/>
              <a:t>to bring </a:t>
            </a:r>
            <a:r>
              <a:rPr lang="en-US" dirty="0"/>
              <a:t>down food waste. We did very well. The league that had the least food waste that week got a trophy.</a:t>
            </a:r>
          </a:p>
          <a:p>
            <a:pPr lvl="1"/>
            <a:r>
              <a:rPr lang="en-US" dirty="0"/>
              <a:t>And so one…</a:t>
            </a:r>
          </a:p>
          <a:p>
            <a:r>
              <a:rPr lang="en-US" dirty="0"/>
              <a:t>But we are very proud of the three biggest project.</a:t>
            </a:r>
          </a:p>
          <a:p>
            <a:pPr lvl="1"/>
            <a:r>
              <a:rPr lang="en-US" dirty="0"/>
              <a:t>Christmas gift to the parent. Made by the children</a:t>
            </a:r>
          </a:p>
          <a:p>
            <a:pPr lvl="1"/>
            <a:r>
              <a:rPr lang="en-US" dirty="0"/>
              <a:t>Flora island plat</a:t>
            </a:r>
          </a:p>
          <a:p>
            <a:pPr lvl="1"/>
            <a:r>
              <a:rPr lang="en-US" dirty="0"/>
              <a:t>Costume for </a:t>
            </a:r>
            <a:r>
              <a:rPr lang="en-US" dirty="0" err="1"/>
              <a:t>karnivel</a:t>
            </a:r>
            <a:r>
              <a:rPr lang="en-US" dirty="0"/>
              <a:t> we call </a:t>
            </a:r>
            <a:r>
              <a:rPr lang="en-US" dirty="0" err="1"/>
              <a:t>Öskudagur</a:t>
            </a:r>
            <a:r>
              <a:rPr lang="en-US" dirty="0"/>
              <a:t>. Children make their costume self. </a:t>
            </a:r>
          </a:p>
          <a:p>
            <a:pPr marL="283464" lvl="1" indent="0">
              <a:buNone/>
            </a:pPr>
            <a:endParaRPr lang="en-US" dirty="0"/>
          </a:p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2257E-009A-4397-B7D0-E9624384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s-IS" smtClean="0"/>
              <a:t>3</a:t>
            </a:fld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D03E-AB67-405A-A8F6-CF2492F9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937D4-921A-4A07-969E-67D3D6AA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A2AA-D36A-4E85-89B2-51B463E9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is-IS" dirty="0"/>
              <a:t>„Homemade“ Christmas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091C-79CB-4165-8D5D-11B02ADA9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>
            <a:normAutofit/>
          </a:bodyPr>
          <a:lstStyle/>
          <a:p>
            <a:r>
              <a:rPr lang="is-IS" dirty="0"/>
              <a:t>In Akrasel the to oldest groups make a christmas gift to their  parents out of recyclable materials available at school</a:t>
            </a:r>
          </a:p>
          <a:p>
            <a:r>
              <a:rPr lang="is-IS" dirty="0"/>
              <a:t>.The children have to use their initative and creativity to create this gifts </a:t>
            </a:r>
          </a:p>
        </p:txBody>
      </p:sp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7BDB3E4-B32D-4244-9842-3E2AD5CC0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23" b="1"/>
          <a:stretch/>
        </p:blipFill>
        <p:spPr>
          <a:xfrm rot="5400000">
            <a:off x="6890174" y="563987"/>
            <a:ext cx="2868398" cy="286162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4BAF6-AAD3-4CBA-A30D-FDCA46B3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is-I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is-IS" sz="10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48DA-7F8C-4007-8BA5-2A909F65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D1B487-36FD-4CED-B07A-1A81FC6540B1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2/22/2022</a:t>
            </a:fld>
            <a:endParaRPr lang="en-US" sz="10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FEA97-0712-4FD3-9AC4-AF498A50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0C7D2E52-6774-4715-BD30-082B2D672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31900" r="1739" b="15926"/>
          <a:stretch/>
        </p:blipFill>
        <p:spPr>
          <a:xfrm rot="5400000">
            <a:off x="8850353" y="2768417"/>
            <a:ext cx="3127076" cy="23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C67C6B2-56E2-4649-A2BE-9911936B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GB" dirty="0"/>
              <a:t>Practice</a:t>
            </a:r>
            <a:endParaRPr lang="is-IS" dirty="0"/>
          </a:p>
        </p:txBody>
      </p:sp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82CF3644-C4D1-470D-B1CE-53E902EB2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28"/>
          <a:stretch/>
        </p:blipFill>
        <p:spPr>
          <a:xfrm rot="5400000">
            <a:off x="6013445" y="657581"/>
            <a:ext cx="2284199" cy="227896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552FD-8643-44CF-BD72-AF09357DB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201" y="1661372"/>
            <a:ext cx="4609775" cy="4620682"/>
          </a:xfrm>
        </p:spPr>
        <p:txBody>
          <a:bodyPr>
            <a:normAutofit/>
          </a:bodyPr>
          <a:lstStyle/>
          <a:p>
            <a:r>
              <a:rPr lang="is-IS" dirty="0"/>
              <a:t>The first thing the child does is decide what they want to give their parenst </a:t>
            </a:r>
          </a:p>
          <a:p>
            <a:r>
              <a:rPr lang="en-US" dirty="0"/>
              <a:t>Then they tell the teacher what they want to make, and draw a picture of it</a:t>
            </a:r>
          </a:p>
          <a:p>
            <a:r>
              <a:rPr lang="en-US" dirty="0"/>
              <a:t>Then the child finds the material the want to use to make the gift.</a:t>
            </a:r>
          </a:p>
          <a:p>
            <a:r>
              <a:rPr lang="en-US" dirty="0"/>
              <a:t>The teachers help them one the way </a:t>
            </a:r>
            <a:endParaRPr lang="is-IS" dirty="0"/>
          </a:p>
          <a:p>
            <a:endParaRPr lang="is-I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5E9B2-B710-4EAC-B933-9A88442E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is-I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is-IS" sz="10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794E83-0F66-45A7-BE24-72FED5FE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2/22/2022</a:t>
            </a:fld>
            <a:endParaRPr lang="en-US" sz="10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7EA3C1-2980-4D96-A86E-92FF943B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  <p:pic>
        <p:nvPicPr>
          <p:cNvPr id="12" name="Content Placeholder 11" descr="A person holding a sewing machine&#10;&#10;Description automatically generated with low confidence">
            <a:extLst>
              <a:ext uri="{FF2B5EF4-FFF2-40B4-BE49-F238E27FC236}">
                <a16:creationId xmlns:a16="http://schemas.microsoft.com/office/drawing/2014/main" id="{418F8EEC-503F-498D-9E2E-9BF972F6D7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 rot="5400000">
            <a:off x="6171406" y="3865563"/>
            <a:ext cx="0" cy="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CF37E565-FF36-4A97-A0FC-C8992D398C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7" b="3196"/>
          <a:stretch/>
        </p:blipFill>
        <p:spPr>
          <a:xfrm rot="5400000">
            <a:off x="8933089" y="1775419"/>
            <a:ext cx="2599159" cy="3114335"/>
          </a:xfrm>
          <a:prstGeom prst="rect">
            <a:avLst/>
          </a:prstGeom>
        </p:spPr>
      </p:pic>
      <p:pic>
        <p:nvPicPr>
          <p:cNvPr id="18" name="Picture 1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AF08B87-1C49-42F7-9C67-46AD1916F9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3582" y="3632371"/>
            <a:ext cx="2766887" cy="20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7CED2-0F33-45CB-94F4-124E9CCA34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This is a very fun project where you see how imaginative and resourceful the children are.</a:t>
            </a:r>
          </a:p>
          <a:p>
            <a:r>
              <a:rPr lang="en-GB" dirty="0"/>
              <a:t>The children have made dresses, guitars, cars, computers and teddy bear among other things</a:t>
            </a:r>
            <a:endParaRPr lang="is-IS" dirty="0"/>
          </a:p>
        </p:txBody>
      </p:sp>
      <p:pic>
        <p:nvPicPr>
          <p:cNvPr id="16" name="Content Placeholder 15" descr="A picture containing text, indoor, person, bedclothes&#10;&#10;Description automatically generated">
            <a:extLst>
              <a:ext uri="{FF2B5EF4-FFF2-40B4-BE49-F238E27FC236}">
                <a16:creationId xmlns:a16="http://schemas.microsoft.com/office/drawing/2014/main" id="{6EC4DD6A-9202-44D3-A66C-374429F908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3890" y="459387"/>
            <a:ext cx="3132587" cy="234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DE198-FE4F-4A39-992C-60C5E654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s-IS" smtClean="0"/>
              <a:t>6</a:t>
            </a:fld>
            <a:endParaRPr lang="is-I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F9DD14-9AC6-4172-8AF4-9DDF4185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C99C47-7A3C-4147-9B78-B50DFA44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ACABFF-D17D-43EC-BEBA-6AB4DFB08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10026" y="74219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s-IS" altLang="is-I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CC88204A-A0E7-4B69-BCB9-B0DFECF42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2424" y="533491"/>
            <a:ext cx="3132588" cy="2349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picture containing indoor, wall, person, child&#10;&#10;Description automatically generated">
            <a:extLst>
              <a:ext uri="{FF2B5EF4-FFF2-40B4-BE49-F238E27FC236}">
                <a16:creationId xmlns:a16="http://schemas.microsoft.com/office/drawing/2014/main" id="{B99CCFEF-ED7E-4BE6-B9F4-DA15A8D78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77" y="3348606"/>
            <a:ext cx="3307648" cy="248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picture containing indoor&#10;&#10;Description automatically generated">
            <a:extLst>
              <a:ext uri="{FF2B5EF4-FFF2-40B4-BE49-F238E27FC236}">
                <a16:creationId xmlns:a16="http://schemas.microsoft.com/office/drawing/2014/main" id="{21A696D4-F7C7-4E66-AE18-07E380322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0925" y="3766109"/>
            <a:ext cx="3340016" cy="250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6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63F8-2D41-464A-A18A-83DCC320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Flora of Iceland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74F2C-F43A-4B9A-9A81-7ED9C105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  <a:p>
            <a:r>
              <a:rPr lang="is-IS" dirty="0"/>
              <a:t>The children learn about the flowers and plants  in our local environment.</a:t>
            </a:r>
          </a:p>
          <a:p>
            <a:r>
              <a:rPr lang="is-IS" dirty="0"/>
              <a:t>They  go on a field trip and find some plants that they pick up and bring back to the school where the plant are dried.</a:t>
            </a:r>
          </a:p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866E0-4C46-463A-8DB7-6002B154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s-IS" smtClean="0"/>
              <a:t>7</a:t>
            </a:fld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C521B-3B94-4238-BE38-3064D8FB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E1822-9428-480F-92DC-B5E88B56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367D105-3023-4BC7-8C6A-08D7DA39B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s-IS" altLang="is-I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grass, outdoor, person, little&#10;&#10;Description automatically generated">
            <a:extLst>
              <a:ext uri="{FF2B5EF4-FFF2-40B4-BE49-F238E27FC236}">
                <a16:creationId xmlns:a16="http://schemas.microsoft.com/office/drawing/2014/main" id="{B6C52588-B1E1-4CD8-8751-50AFF4C1B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6" y="3314700"/>
            <a:ext cx="257175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 descr="A picture containing outdoor, tree, grass, person&#10;&#10;Description automatically generated">
            <a:extLst>
              <a:ext uri="{FF2B5EF4-FFF2-40B4-BE49-F238E27FC236}">
                <a16:creationId xmlns:a16="http://schemas.microsoft.com/office/drawing/2014/main" id="{5C4438C7-2A7B-4937-8BBB-47AA6AD6A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97" y="3314700"/>
            <a:ext cx="279762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A picture containing person, tree, outdoor, green&#10;&#10;Description automatically generated">
            <a:extLst>
              <a:ext uri="{FF2B5EF4-FFF2-40B4-BE49-F238E27FC236}">
                <a16:creationId xmlns:a16="http://schemas.microsoft.com/office/drawing/2014/main" id="{487EEF6D-FC07-4991-9E44-76F706916A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3"/>
          <a:stretch/>
        </p:blipFill>
        <p:spPr>
          <a:xfrm>
            <a:off x="7682948" y="3314700"/>
            <a:ext cx="2871336" cy="3453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2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17DF4-960F-4088-8CF3-510360CC9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the plants wear dry, we put them on clay and made plate.</a:t>
            </a:r>
          </a:p>
          <a:p>
            <a:r>
              <a:rPr lang="en-GB" dirty="0"/>
              <a:t>We sold the plates to parents and the profit went to our fundraising project, but we are supporting a young boy in a children’s village on the Ivory Coast in Africa</a:t>
            </a:r>
          </a:p>
          <a:p>
            <a:endParaRPr lang="en-GB" dirty="0"/>
          </a:p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D4762-DF8D-44A3-9B0A-E037E417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s-IS" smtClean="0"/>
              <a:t>8</a:t>
            </a:fld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E8B26-568B-4CB5-882C-968C2021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ED98C-2391-419E-82F8-49EACC0B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B8B1F4E-890A-4D3E-97F3-75D5A92B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42683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s-IS" altLang="is-I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 descr="A child painting on a table&#10;&#10;Description automatically generated with low confidence">
            <a:extLst>
              <a:ext uri="{FF2B5EF4-FFF2-40B4-BE49-F238E27FC236}">
                <a16:creationId xmlns:a16="http://schemas.microsoft.com/office/drawing/2014/main" id="{D184F8E9-03A1-400E-8EF8-6C639B9FE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74" y="3200399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21B1E9FF-42F9-426C-8110-7292B73CC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9091" y="3629024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94E093-9F78-4F5F-8077-CCFED08AE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416" y="3200399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39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D7E0-7625-4F39-9FFB-7387E142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Öskudagur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37152-F4EF-4B1D-A11D-AB25D690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5426708" cy="4620682"/>
          </a:xfrm>
        </p:spPr>
        <p:txBody>
          <a:bodyPr/>
          <a:lstStyle/>
          <a:p>
            <a:r>
              <a:rPr lang="en-GB" dirty="0"/>
              <a:t>In end of February or beginning of March every year we have a day called </a:t>
            </a:r>
            <a:r>
              <a:rPr lang="en-GB" dirty="0" err="1"/>
              <a:t>Öskudagur</a:t>
            </a:r>
            <a:r>
              <a:rPr lang="en-GB" dirty="0"/>
              <a:t> or ash Wednesday in Iceland. On this day children wear costumes and sing and get candy in return.</a:t>
            </a:r>
          </a:p>
          <a:p>
            <a:r>
              <a:rPr lang="en-GB" dirty="0"/>
              <a:t>On </a:t>
            </a:r>
            <a:r>
              <a:rPr lang="en-GB" dirty="0" err="1"/>
              <a:t>Akrasel</a:t>
            </a:r>
            <a:r>
              <a:rPr lang="en-GB" dirty="0"/>
              <a:t> the children have brought an old t-shirts from home and made their own costumes which they use on this day.</a:t>
            </a:r>
          </a:p>
          <a:p>
            <a:r>
              <a:rPr lang="en-GB" dirty="0"/>
              <a:t>Here does also their creativity and imagination play a big role.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181DB-77F7-49DD-9864-31E6E52C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s-IS" smtClean="0"/>
              <a:t>9</a:t>
            </a:fld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4BD83-1DE4-4C06-AC71-71BE3EC5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195CE-9035-4268-AFBC-906412C6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36A0858-9377-42AE-8D11-95C276A1C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837"/>
            <a:ext cx="8816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altLang="is-I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is-IS" altLang="is-I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s-IS" altLang="is-I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3349DFD-C26A-4697-A664-37FDCD40A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0840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altLang="is-I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s-IS" altLang="is-I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12FD4B-6FAD-4167-A6E5-082E5ABC0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7063" y="645760"/>
            <a:ext cx="2950538" cy="2211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70DE7D-B39F-491D-B182-F42FF5998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972" y="1449104"/>
            <a:ext cx="2895600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AB88B8-55F4-4806-B29B-7E8ED09E39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0311" y="3728572"/>
            <a:ext cx="3090352" cy="2317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11A6B1-D1EF-44C8-9AC2-931528B7A2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929" y="4525152"/>
            <a:ext cx="2895600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283</TotalTime>
  <Words>479</Words>
  <Application>Microsoft Office PowerPoint</Application>
  <PresentationFormat>Widescreen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inherit</vt:lpstr>
      <vt:lpstr>Ecology 16x9</vt:lpstr>
      <vt:lpstr>Akrasel Kindergarden</vt:lpstr>
      <vt:lpstr>Akrasel</vt:lpstr>
      <vt:lpstr>Reduce</vt:lpstr>
      <vt:lpstr>„Homemade“ Christmas gift</vt:lpstr>
      <vt:lpstr>Practice</vt:lpstr>
      <vt:lpstr>PowerPoint Presentation</vt:lpstr>
      <vt:lpstr>Flora of Iceland</vt:lpstr>
      <vt:lpstr>PowerPoint Presentation</vt:lpstr>
      <vt:lpstr>Öskudagur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Akrasel Kindergarden</dc:title>
  <dc:creator>Ella Þóra Jónsdóttir</dc:creator>
  <cp:lastModifiedBy>Ella Þóra Jónsdóttir</cp:lastModifiedBy>
  <cp:revision>12</cp:revision>
  <dcterms:created xsi:type="dcterms:W3CDTF">2022-02-14T10:14:00Z</dcterms:created>
  <dcterms:modified xsi:type="dcterms:W3CDTF">2022-02-22T13:30:22Z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