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208032b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208032b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208032bb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208032b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Sustainable Development Goals (SDGs) or Global Goals</a:t>
            </a:r>
            <a:endParaRPr sz="100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208032bb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208032bb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208032bb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208032bb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208032bb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208032bb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208032bb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208032bb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Akrasel kindergarden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Unesco- and Eco school in Iceland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Akrasel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Unesco kindergarten in Iceland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received 5 green flags and the 6 is on it´s way to 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48 employees and 150 children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has 6 classrooms and they cover children from the ages 1-6 years old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4-7 teachers or staff work in each classroom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200" y="2920175"/>
            <a:ext cx="5124600" cy="222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3843" y="343488"/>
            <a:ext cx="1062675" cy="7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we do in COVID times?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10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worked on United Nations “The Sustainable Development Goals (SDGs)”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That work gave us the opportunity to become the first UNESCO kindergarten in Iceland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improved our environmental studies so we could do more with the children and it will be more accessible for new staff members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stayed open and with limited boundaries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We Improved all the work we do in Akrasel </a:t>
            </a:r>
            <a:br>
              <a:rPr lang="en"/>
            </a:br>
            <a:r>
              <a:rPr lang="en"/>
              <a:t>and made handbooks of all the things we do.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000" y="2802050"/>
            <a:ext cx="2957302" cy="220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UNESCO school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did we become UNESCO school?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We studied the United Nations “The Sustainable Development Goals (SDGs)” and involved the goals in our day to day work with the children.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For example we made card game with the goals.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Somebody pointed it out that we were working after many 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of the SD Goals and we should try to apply. 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So we did with great success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6031" r="5277" t="22390"/>
          <a:stretch/>
        </p:blipFill>
        <p:spPr>
          <a:xfrm>
            <a:off x="6040450" y="2831025"/>
            <a:ext cx="3041249" cy="199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 school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biggest environmental projects: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Green flag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Compost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 red wigglers worms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Reuse and recycling - How does it work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about food and biodiversity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Blue flag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Yoga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Outdoor teaching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350" y="840900"/>
            <a:ext cx="3896177" cy="28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 School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main aim of our environment work at the preschool is: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Enjoy nature through game, play and learning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Respect the nature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Reusing and sorting all kinds of materials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compost organic waste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cultivate vegetables and plants in the garden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save energy and water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environmentally friendly cleaning product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0444" y="1591400"/>
            <a:ext cx="2562305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Logos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50" y="313797"/>
            <a:ext cx="2631875" cy="274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375" y="3360125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8638" y="1245650"/>
            <a:ext cx="240982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7363" y="3131525"/>
            <a:ext cx="25050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4126" y="1045175"/>
            <a:ext cx="2409825" cy="1982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