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7" r:id="rId3"/>
    <p:sldId id="278" r:id="rId4"/>
    <p:sldId id="279" r:id="rId5"/>
    <p:sldId id="257" r:id="rId6"/>
    <p:sldId id="258" r:id="rId7"/>
    <p:sldId id="272" r:id="rId8"/>
    <p:sldId id="273" r:id="rId9"/>
    <p:sldId id="280" r:id="rId10"/>
    <p:sldId id="281" r:id="rId11"/>
    <p:sldId id="282" r:id="rId12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D7B23FE4-F3A1-42D3-9D44-35CF489E3525}">
          <p14:sldIdLst>
            <p14:sldId id="276"/>
            <p14:sldId id="277"/>
            <p14:sldId id="278"/>
            <p14:sldId id="279"/>
            <p14:sldId id="257"/>
            <p14:sldId id="258"/>
          </p14:sldIdLst>
        </p14:section>
        <p14:section name="Inndeling uten navn" id="{07A22FD6-B79D-45B3-A92B-926199DEE69A}">
          <p14:sldIdLst>
            <p14:sldId id="272"/>
            <p14:sldId id="273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9581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113107B-69D9-43AC-A8DC-2D6FD02267CF}" type="datetime1">
              <a:rPr lang="nb-NO" smtClean="0"/>
              <a:pPr algn="r" rtl="0"/>
              <a:t>15.02.2021</a:t>
            </a:fld>
            <a:endParaRPr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/>
              <a:pPr algn="r" rt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6F7FDDE7-69AD-4ECE-B76E-49F776F1E576}" type="datetime1">
              <a:rPr lang="nb-NO" noProof="0" smtClean="0"/>
              <a:pPr algn="r"/>
              <a:t>15.02.2021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noProof="0" smtClean="0"/>
              <a:pPr/>
              <a:t>5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7891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noProof="0" smtClean="0"/>
              <a:pPr/>
              <a:t>6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207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b-NO" smtClean="0"/>
              <a:t>Klikk for å redigere undertittelstil i malen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b-NO" smtClean="0"/>
              <a:t>Klikk for å redigere tittelstil</a:t>
            </a:r>
            <a:endParaRPr lang="nb-no"/>
          </a:p>
        </p:txBody>
      </p:sp>
      <p:grpSp>
        <p:nvGrpSpPr>
          <p:cNvPr id="84" name="Grup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lassholder for bilde 33" descr="En tom plassholder for bilde. Klikk plassholderen, og velg bildet du ønsker å legge til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grpSp>
        <p:nvGrpSpPr>
          <p:cNvPr id="98" name="Grup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lassholder for bilde 33" descr="En tom plassholder for bilde. Klikk plassholderen, og velg bildet du ønsker å legge til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lassholder for bilde 33" descr="En tom plassholder for bilde. Klikk plassholderen, og velg bildet du ønsker å legge til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126" name="Plassholder f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005906-D07C-4848-86A7-77CCF746C4F5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2AD03E6-949E-4844-81EA-0E8E9E1FAE11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grpSp>
        <p:nvGrpSpPr>
          <p:cNvPr id="8" name="Gruppe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ihånds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ihånds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ihånds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ihånds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ihånds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ihånds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ihånds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ihånds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ihånds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ihånds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ihånds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ihånds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lassholder for bilde 2" descr="En tom plassholder for bilde. Klikk plassholderen, og velg bildet du ønsker å legge til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9C6DF4-2F05-4CCF-9A60-45F2E6368957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CC332F-6308-486B-AD12-0E5BC84EA97D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03723-414C-4820-85B5-B23EB27B1829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1221BC-BFA6-4918-AE6B-5921C210E72D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CE35D2-78FC-4C58-8A23-C6EE218181E5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b-NO" smtClean="0"/>
              <a:t>Rediger tekststiler i malen</a:t>
            </a:r>
          </a:p>
          <a:p>
            <a:pPr lvl="1" rtl="0"/>
            <a:r>
              <a:rPr lang="nb-NO" smtClean="0"/>
              <a:t>Andre nivå</a:t>
            </a:r>
          </a:p>
          <a:p>
            <a:pPr lvl="2" rtl="0"/>
            <a:r>
              <a:rPr lang="nb-NO" smtClean="0"/>
              <a:t>Tredje nivå</a:t>
            </a:r>
          </a:p>
          <a:p>
            <a:pPr lvl="3" rtl="0"/>
            <a:r>
              <a:rPr lang="nb-NO" smtClean="0"/>
              <a:t>Fjerde nivå</a:t>
            </a:r>
          </a:p>
          <a:p>
            <a:pPr lvl="4" rtl="0"/>
            <a:r>
              <a:rPr lang="nb-NO" smtClean="0"/>
              <a:t>Femte nivå</a:t>
            </a:r>
            <a:endParaRPr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CBDCB4-92C8-469F-B00B-6D501D9E3975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B545F1-B25B-4218-A651-EB32E28D44D5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E13DBB-AC0C-477C-B52F-37C48066FCAD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bilde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b-NO" smtClean="0"/>
              <a:t>Klikk for å redigere tittelstil</a:t>
            </a:r>
            <a:endParaRPr lang="nb-no"/>
          </a:p>
        </p:txBody>
      </p:sp>
      <p:grpSp>
        <p:nvGrpSpPr>
          <p:cNvPr id="9" name="Gruppe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lassholder for bilde 33" descr="En tom plassholder for bilde. Klikk plassholderen, og velg bildet du ønsker å legge til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39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lassholder for bilde 33" descr="En tom plassholder for bilde. Klikk plassholderen, og velg bildet du ønsker å legge til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40" name="Plassholder f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AFC22F-BCA5-4973-8668-CC01258577BB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e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mtClean="0"/>
              <a:t>Klikk for å redigere tittelstil</a:t>
            </a:r>
            <a:endParaRPr lang="nb-no"/>
          </a:p>
        </p:txBody>
      </p:sp>
      <p:grpSp>
        <p:nvGrpSpPr>
          <p:cNvPr id="52" name="Grup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lassholder for bilde 33" descr="En tom plassholder for bilde. Klikk plassholderen, og velg bildet du ønsker å legge til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81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grpSp>
        <p:nvGrpSpPr>
          <p:cNvPr id="84" name="Grup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lassholder for bilde 33" descr="En tom plassholder for bilde. Klikk plassholderen, og velg bildet du ønsker å legge til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82" name="Plassholder f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grpSp>
        <p:nvGrpSpPr>
          <p:cNvPr id="97" name="Grup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ihånds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ihånds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ihånds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ihånds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ihånds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ihånds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ihånds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ihånds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ihånds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ihånds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ihånds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ihånds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lassholder for bilde 33" descr="En tom plassholder for bilde. Klikk plassholderen, og velg bildet du ønsker å legge til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b-NO" smtClean="0"/>
              <a:t>Klikk ikonet for å legge til et bilde</a:t>
            </a:r>
            <a:endParaRPr dirty="0"/>
          </a:p>
        </p:txBody>
      </p:sp>
      <p:sp>
        <p:nvSpPr>
          <p:cNvPr id="83" name="Plassholder f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 smtClean="0"/>
              <a:t>Rediger tekststiler i malen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9898D2-3F80-4CA9-A285-98F392C458A4}" type="datetime1">
              <a:rPr lang="nb-NO" smtClean="0"/>
              <a:pPr/>
              <a:t>15.02.2021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8CDAF92-325D-441F-A567-A2C84AC50156}" type="datetime1">
              <a:rPr lang="nb-NO" smtClean="0"/>
              <a:pPr/>
              <a:t>15.02.2021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8000" dirty="0" smtClean="0"/>
              <a:t>NORWAY</a:t>
            </a:r>
            <a:endParaRPr lang="nb-NO" sz="8000" dirty="0"/>
          </a:p>
        </p:txBody>
      </p:sp>
      <p:pic>
        <p:nvPicPr>
          <p:cNvPr id="5" name="Bilde 4" descr="Fil:&lt;strong&gt;Flag&lt;/strong&gt; of Norway.png –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93" y="3448594"/>
            <a:ext cx="3304903" cy="2403566"/>
          </a:xfrm>
          <a:prstGeom prst="rect">
            <a:avLst/>
          </a:prstGeom>
        </p:spPr>
      </p:pic>
      <p:pic>
        <p:nvPicPr>
          <p:cNvPr id="9" name="Plassholder for innhold 8" descr="Languages of the European Union - Wikipedi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80" y="3007065"/>
            <a:ext cx="3498068" cy="2845095"/>
          </a:xfrm>
        </p:spPr>
      </p:pic>
      <p:pic>
        <p:nvPicPr>
          <p:cNvPr id="10" name="Bilde 9" descr="Bestand:Noorwegen Provincies.pn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21" y="3421892"/>
            <a:ext cx="2266693" cy="2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reduce</a:t>
            </a:r>
            <a:r>
              <a:rPr lang="nb-NO" dirty="0" smtClean="0"/>
              <a:t> or </a:t>
            </a:r>
            <a:r>
              <a:rPr lang="nb-NO" dirty="0" err="1" smtClean="0"/>
              <a:t>replace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err="1" smtClean="0"/>
              <a:t>Milk</a:t>
            </a:r>
            <a:r>
              <a:rPr lang="nb-NO" dirty="0" smtClean="0"/>
              <a:t> </a:t>
            </a:r>
            <a:r>
              <a:rPr lang="nb-NO" dirty="0" err="1" smtClean="0"/>
              <a:t>carton</a:t>
            </a:r>
            <a:r>
              <a:rPr lang="nb-NO" dirty="0" smtClean="0"/>
              <a:t> – </a:t>
            </a:r>
            <a:r>
              <a:rPr lang="nb-NO" dirty="0" err="1" smtClean="0"/>
              <a:t>wash</a:t>
            </a:r>
            <a:r>
              <a:rPr lang="nb-NO" dirty="0" smtClean="0"/>
              <a:t>, fold </a:t>
            </a:r>
            <a:r>
              <a:rPr lang="nb-NO" dirty="0" err="1" smtClean="0"/>
              <a:t>together</a:t>
            </a:r>
            <a:r>
              <a:rPr lang="nb-NO" dirty="0" smtClean="0"/>
              <a:t>, </a:t>
            </a:r>
            <a:r>
              <a:rPr lang="nb-NO" dirty="0" err="1" smtClean="0"/>
              <a:t>deliver</a:t>
            </a:r>
            <a:r>
              <a:rPr lang="nb-NO" dirty="0" smtClean="0"/>
              <a:t> to </a:t>
            </a:r>
            <a:r>
              <a:rPr lang="nb-NO" dirty="0" err="1" smtClean="0"/>
              <a:t>recycle</a:t>
            </a:r>
            <a:endParaRPr lang="nb-NO" dirty="0" smtClean="0"/>
          </a:p>
          <a:p>
            <a:r>
              <a:rPr lang="nb-NO" dirty="0" smtClean="0"/>
              <a:t>Food </a:t>
            </a:r>
            <a:r>
              <a:rPr lang="nb-NO" dirty="0" err="1" smtClean="0"/>
              <a:t>waste</a:t>
            </a:r>
            <a:r>
              <a:rPr lang="nb-NO" dirty="0" smtClean="0"/>
              <a:t> – offer less </a:t>
            </a:r>
            <a:r>
              <a:rPr lang="nb-NO" dirty="0" err="1" smtClean="0"/>
              <a:t>portions</a:t>
            </a:r>
            <a:r>
              <a:rPr lang="nb-NO" dirty="0" smtClean="0"/>
              <a:t> to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Cans</a:t>
            </a:r>
            <a:r>
              <a:rPr lang="nb-NO" dirty="0" smtClean="0"/>
              <a:t> – </a:t>
            </a:r>
            <a:r>
              <a:rPr lang="nb-NO" dirty="0" err="1" smtClean="0"/>
              <a:t>deliver</a:t>
            </a:r>
            <a:r>
              <a:rPr lang="nb-NO" dirty="0" smtClean="0"/>
              <a:t> to </a:t>
            </a:r>
            <a:r>
              <a:rPr lang="nb-NO" dirty="0" err="1" smtClean="0"/>
              <a:t>recycling</a:t>
            </a:r>
            <a:r>
              <a:rPr lang="nb-NO" dirty="0" smtClean="0"/>
              <a:t>, </a:t>
            </a:r>
            <a:r>
              <a:rPr lang="nb-NO" dirty="0" err="1" smtClean="0"/>
              <a:t>use</a:t>
            </a:r>
            <a:r>
              <a:rPr lang="nb-NO" dirty="0" smtClean="0"/>
              <a:t> as </a:t>
            </a:r>
            <a:r>
              <a:rPr lang="nb-NO" dirty="0" err="1" smtClean="0"/>
              <a:t>storage</a:t>
            </a:r>
            <a:r>
              <a:rPr lang="nb-NO" dirty="0" smtClean="0"/>
              <a:t>, </a:t>
            </a:r>
            <a:r>
              <a:rPr lang="nb-NO" dirty="0" err="1" smtClean="0"/>
              <a:t>use</a:t>
            </a:r>
            <a:r>
              <a:rPr lang="nb-NO" dirty="0" smtClean="0"/>
              <a:t> in art </a:t>
            </a:r>
            <a:r>
              <a:rPr lang="nb-NO" dirty="0" err="1" smtClean="0"/>
              <a:t>activity</a:t>
            </a:r>
            <a:r>
              <a:rPr lang="nb-NO" dirty="0" smtClean="0"/>
              <a:t> to </a:t>
            </a:r>
            <a:r>
              <a:rPr lang="nb-NO" dirty="0" err="1" smtClean="0"/>
              <a:t>replace</a:t>
            </a:r>
            <a:endParaRPr lang="nb-NO" dirty="0" smtClean="0"/>
          </a:p>
          <a:p>
            <a:r>
              <a:rPr lang="nb-NO" dirty="0" smtClean="0"/>
              <a:t>Paper </a:t>
            </a:r>
            <a:r>
              <a:rPr lang="nb-NO" dirty="0" err="1" smtClean="0"/>
              <a:t>towels</a:t>
            </a:r>
            <a:r>
              <a:rPr lang="nb-NO" dirty="0" smtClean="0"/>
              <a:t> – be </a:t>
            </a:r>
            <a:r>
              <a:rPr lang="nb-NO" dirty="0" err="1" smtClean="0"/>
              <a:t>aware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paper</a:t>
            </a:r>
            <a:r>
              <a:rPr lang="nb-NO" dirty="0" smtClean="0"/>
              <a:t> to </a:t>
            </a:r>
            <a:r>
              <a:rPr lang="nb-NO" dirty="0" err="1" smtClean="0"/>
              <a:t>reduse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endParaRPr lang="nb-NO" dirty="0" smtClean="0"/>
          </a:p>
          <a:p>
            <a:r>
              <a:rPr lang="nb-NO" dirty="0" smtClean="0"/>
              <a:t>Battery – </a:t>
            </a:r>
            <a:r>
              <a:rPr lang="nb-NO" dirty="0" err="1" smtClean="0"/>
              <a:t>reduce</a:t>
            </a:r>
            <a:r>
              <a:rPr lang="nb-NO" dirty="0" smtClean="0"/>
              <a:t> by </a:t>
            </a:r>
            <a:r>
              <a:rPr lang="nb-NO" dirty="0" err="1" smtClean="0"/>
              <a:t>choosing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lasting and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recycle</a:t>
            </a:r>
            <a:endParaRPr lang="nb-NO" dirty="0" smtClean="0"/>
          </a:p>
          <a:p>
            <a:r>
              <a:rPr lang="nb-NO" dirty="0" err="1" smtClean="0"/>
              <a:t>Dipers</a:t>
            </a:r>
            <a:r>
              <a:rPr lang="nb-NO" dirty="0" smtClean="0"/>
              <a:t> –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yes</a:t>
            </a:r>
            <a:r>
              <a:rPr lang="nb-NO" dirty="0" smtClean="0"/>
              <a:t> to </a:t>
            </a:r>
            <a:r>
              <a:rPr lang="nb-NO" dirty="0" err="1" smtClean="0"/>
              <a:t>parents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wants</a:t>
            </a:r>
            <a:r>
              <a:rPr lang="nb-NO" dirty="0" smtClean="0"/>
              <a:t> </a:t>
            </a:r>
            <a:r>
              <a:rPr lang="nb-NO" dirty="0" err="1" smtClean="0"/>
              <a:t>washable</a:t>
            </a:r>
            <a:r>
              <a:rPr lang="nb-NO" dirty="0" smtClean="0"/>
              <a:t> </a:t>
            </a:r>
            <a:r>
              <a:rPr lang="nb-NO" dirty="0" err="1" smtClean="0"/>
              <a:t>dipers</a:t>
            </a:r>
            <a:endParaRPr lang="nb-NO" dirty="0" smtClean="0"/>
          </a:p>
          <a:p>
            <a:r>
              <a:rPr lang="nb-NO" dirty="0" smtClean="0"/>
              <a:t>Electronic </a:t>
            </a:r>
            <a:r>
              <a:rPr lang="nb-NO" dirty="0" err="1" smtClean="0"/>
              <a:t>devices</a:t>
            </a:r>
            <a:r>
              <a:rPr lang="nb-NO" dirty="0" smtClean="0"/>
              <a:t> – </a:t>
            </a:r>
            <a:r>
              <a:rPr lang="nb-NO" dirty="0" err="1" smtClean="0"/>
              <a:t>deliver</a:t>
            </a:r>
            <a:r>
              <a:rPr lang="nb-NO" dirty="0" smtClean="0"/>
              <a:t> back to </a:t>
            </a:r>
            <a:r>
              <a:rPr lang="nb-NO" dirty="0" err="1" smtClean="0"/>
              <a:t>electronic</a:t>
            </a:r>
            <a:r>
              <a:rPr lang="nb-NO" dirty="0" smtClean="0"/>
              <a:t> stores </a:t>
            </a:r>
          </a:p>
          <a:p>
            <a:r>
              <a:rPr lang="nb-NO" dirty="0" smtClean="0"/>
              <a:t>Glas – </a:t>
            </a:r>
            <a:r>
              <a:rPr lang="nb-NO" dirty="0" err="1" smtClean="0"/>
              <a:t>reuce</a:t>
            </a:r>
            <a:r>
              <a:rPr lang="nb-NO" dirty="0" smtClean="0"/>
              <a:t> for </a:t>
            </a:r>
            <a:r>
              <a:rPr lang="nb-NO" dirty="0" err="1" smtClean="0"/>
              <a:t>cooking</a:t>
            </a:r>
            <a:r>
              <a:rPr lang="nb-NO" dirty="0" smtClean="0"/>
              <a:t>, </a:t>
            </a:r>
            <a:r>
              <a:rPr lang="nb-NO" dirty="0" err="1" smtClean="0"/>
              <a:t>storage</a:t>
            </a:r>
            <a:r>
              <a:rPr lang="nb-NO" dirty="0" smtClean="0"/>
              <a:t>, art </a:t>
            </a:r>
            <a:r>
              <a:rPr lang="nb-NO" dirty="0" err="1" smtClean="0"/>
              <a:t>activities</a:t>
            </a:r>
            <a:endParaRPr lang="nb-NO" dirty="0" smtClean="0"/>
          </a:p>
          <a:p>
            <a:r>
              <a:rPr lang="nb-NO" dirty="0" err="1" smtClean="0"/>
              <a:t>Plastic</a:t>
            </a:r>
            <a:r>
              <a:rPr lang="nb-NO" dirty="0" smtClean="0"/>
              <a:t> – </a:t>
            </a:r>
            <a:r>
              <a:rPr lang="nb-NO" dirty="0" err="1" smtClean="0"/>
              <a:t>replace</a:t>
            </a:r>
            <a:r>
              <a:rPr lang="nb-NO" dirty="0" smtClean="0"/>
              <a:t> </a:t>
            </a:r>
            <a:r>
              <a:rPr lang="nb-NO" dirty="0" err="1"/>
              <a:t>w</a:t>
            </a:r>
            <a:r>
              <a:rPr lang="nb-NO" dirty="0" err="1" smtClean="0"/>
              <a:t>ith</a:t>
            </a:r>
            <a:r>
              <a:rPr lang="nb-NO" dirty="0" smtClean="0"/>
              <a:t> </a:t>
            </a:r>
            <a:r>
              <a:rPr lang="nb-NO" dirty="0" err="1" smtClean="0"/>
              <a:t>boxes</a:t>
            </a:r>
            <a:r>
              <a:rPr lang="nb-NO" dirty="0" smtClean="0"/>
              <a:t> like Tupperware etc. Bag for </a:t>
            </a:r>
            <a:r>
              <a:rPr lang="nb-NO" dirty="0" err="1" smtClean="0"/>
              <a:t>wet</a:t>
            </a:r>
            <a:r>
              <a:rPr lang="nb-NO" dirty="0" smtClean="0"/>
              <a:t> </a:t>
            </a:r>
            <a:r>
              <a:rPr lang="nb-NO" dirty="0" err="1" smtClean="0"/>
              <a:t>clothes</a:t>
            </a:r>
            <a:r>
              <a:rPr lang="nb-NO" dirty="0" smtClean="0"/>
              <a:t> </a:t>
            </a:r>
            <a:r>
              <a:rPr lang="nb-NO" dirty="0" err="1" smtClean="0"/>
              <a:t>instead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sending </a:t>
            </a:r>
            <a:r>
              <a:rPr lang="nb-NO" dirty="0" err="1" smtClean="0"/>
              <a:t>home</a:t>
            </a:r>
            <a:r>
              <a:rPr lang="nb-NO" dirty="0" smtClean="0"/>
              <a:t> in </a:t>
            </a:r>
            <a:r>
              <a:rPr lang="nb-NO" dirty="0" err="1" smtClean="0"/>
              <a:t>plastic</a:t>
            </a:r>
            <a:r>
              <a:rPr lang="nb-NO" dirty="0" smtClean="0"/>
              <a:t> bag</a:t>
            </a:r>
          </a:p>
          <a:p>
            <a:r>
              <a:rPr lang="nb-NO" dirty="0" err="1" smtClean="0"/>
              <a:t>Drawing</a:t>
            </a:r>
            <a:r>
              <a:rPr lang="nb-NO" dirty="0" smtClean="0"/>
              <a:t> </a:t>
            </a:r>
            <a:r>
              <a:rPr lang="nb-NO" dirty="0" err="1" smtClean="0"/>
              <a:t>sheets</a:t>
            </a:r>
            <a:r>
              <a:rPr lang="nb-NO" dirty="0" smtClean="0"/>
              <a:t> – offer </a:t>
            </a:r>
            <a:r>
              <a:rPr lang="nb-NO" dirty="0" err="1" smtClean="0"/>
              <a:t>smaller</a:t>
            </a:r>
            <a:r>
              <a:rPr lang="nb-NO" dirty="0" smtClean="0"/>
              <a:t> </a:t>
            </a:r>
            <a:r>
              <a:rPr lang="nb-NO" dirty="0" err="1" smtClean="0"/>
              <a:t>white</a:t>
            </a:r>
            <a:r>
              <a:rPr lang="nb-NO" dirty="0" smtClean="0"/>
              <a:t> </a:t>
            </a:r>
            <a:r>
              <a:rPr lang="nb-NO" dirty="0" err="1" smtClean="0"/>
              <a:t>sheets</a:t>
            </a:r>
            <a:r>
              <a:rPr lang="nb-NO" dirty="0" smtClean="0"/>
              <a:t>,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sides to </a:t>
            </a:r>
            <a:r>
              <a:rPr lang="nb-NO" dirty="0" err="1" smtClean="0"/>
              <a:t>reduce</a:t>
            </a:r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have done so far:</a:t>
            </a:r>
            <a:endParaRPr lang="en-US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2431" y="3992113"/>
            <a:ext cx="2472391" cy="1854293"/>
          </a:xfr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8587" y="3996374"/>
            <a:ext cx="2467521" cy="185064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720" y="4017297"/>
            <a:ext cx="2467520" cy="185064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4692" y="3998990"/>
            <a:ext cx="2488443" cy="186633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065212" y="1954531"/>
            <a:ext cx="6090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The </a:t>
            </a:r>
            <a:r>
              <a:rPr lang="nb-NO" sz="3600" dirty="0" err="1" smtClean="0"/>
              <a:t>flower</a:t>
            </a:r>
            <a:r>
              <a:rPr lang="nb-NO" sz="3600" dirty="0" smtClean="0"/>
              <a:t> </a:t>
            </a:r>
            <a:r>
              <a:rPr lang="nb-NO" sz="3600" dirty="0" err="1" smtClean="0"/>
              <a:t>need</a:t>
            </a:r>
            <a:r>
              <a:rPr lang="nb-NO" sz="3600" dirty="0" smtClean="0"/>
              <a:t> water to </a:t>
            </a:r>
            <a:r>
              <a:rPr lang="nb-NO" sz="3600" dirty="0" err="1" smtClean="0"/>
              <a:t>become</a:t>
            </a:r>
            <a:r>
              <a:rPr lang="nb-NO" sz="3600" dirty="0" smtClean="0"/>
              <a:t> a </a:t>
            </a:r>
            <a:r>
              <a:rPr lang="nb-NO" sz="3600" dirty="0" err="1" smtClean="0"/>
              <a:t>flower</a:t>
            </a:r>
            <a:endParaRPr lang="nb-NO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err="1" smtClean="0"/>
              <a:t>Building</a:t>
            </a:r>
            <a:r>
              <a:rPr lang="nb-NO" sz="3600" dirty="0" smtClean="0"/>
              <a:t> a </a:t>
            </a:r>
            <a:r>
              <a:rPr lang="nb-NO" sz="3600" dirty="0" err="1" smtClean="0"/>
              <a:t>compost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1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ews Regarding Members of the Norwegian Royal Family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" y="1176339"/>
            <a:ext cx="3161827" cy="2363696"/>
          </a:xfrm>
        </p:spPr>
      </p:pic>
      <p:pic>
        <p:nvPicPr>
          <p:cNvPr id="5" name="Bilde 4" descr="Høyre –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92" y="1176339"/>
            <a:ext cx="2234340" cy="2363696"/>
          </a:xfrm>
          <a:prstGeom prst="rect">
            <a:avLst/>
          </a:prstGeom>
        </p:spPr>
      </p:pic>
      <p:pic>
        <p:nvPicPr>
          <p:cNvPr id="9" name="Bilde 8" descr="&lt;strong&gt;Samer&lt;/strong&gt; - Naturfagsiden til 1D - 09/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22" y="1176339"/>
            <a:ext cx="3523859" cy="2363696"/>
          </a:xfrm>
          <a:prstGeom prst="rect">
            <a:avLst/>
          </a:prstGeom>
        </p:spPr>
      </p:pic>
      <p:pic>
        <p:nvPicPr>
          <p:cNvPr id="10" name="Bilde 9" descr="Geiranger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5" y="3866605"/>
            <a:ext cx="3115928" cy="2336946"/>
          </a:xfrm>
          <a:prstGeom prst="rect">
            <a:avLst/>
          </a:prstGeom>
        </p:spPr>
      </p:pic>
      <p:pic>
        <p:nvPicPr>
          <p:cNvPr id="11" name="Bilde 10" descr="Troll (Mythologie) –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2" y="3837826"/>
            <a:ext cx="2058807" cy="2365724"/>
          </a:xfrm>
          <a:prstGeom prst="rect">
            <a:avLst/>
          </a:prstGeom>
        </p:spPr>
      </p:pic>
      <p:pic>
        <p:nvPicPr>
          <p:cNvPr id="12" name="Bilde 11" descr="&lt;strong&gt;Oljeplattform&lt;/strong&gt; –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08" y="3866605"/>
            <a:ext cx="3115911" cy="2077274"/>
          </a:xfrm>
          <a:prstGeom prst="rect">
            <a:avLst/>
          </a:prstGeom>
        </p:spPr>
      </p:pic>
      <p:pic>
        <p:nvPicPr>
          <p:cNvPr id="2" name="Bilde 1" descr="File:Jomfruland farm.jp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08" y="4112819"/>
            <a:ext cx="2420983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/>
              <a:t>TIME MUNICIPALITY – A PART OF JÆREN</a:t>
            </a:r>
            <a:endParaRPr lang="nb-NO" sz="3400" dirty="0"/>
          </a:p>
        </p:txBody>
      </p:sp>
      <p:pic>
        <p:nvPicPr>
          <p:cNvPr id="4" name="Plassholder for innhold 3" descr="Fil:&lt;strong&gt;Time&lt;/strong&gt; komm.svg –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524000"/>
            <a:ext cx="1116439" cy="1395549"/>
          </a:xfrm>
        </p:spPr>
      </p:pic>
      <p:sp>
        <p:nvSpPr>
          <p:cNvPr id="5" name="TekstSylinder 4"/>
          <p:cNvSpPr txBox="1"/>
          <p:nvPr/>
        </p:nvSpPr>
        <p:spPr>
          <a:xfrm>
            <a:off x="783771" y="1471748"/>
            <a:ext cx="102020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nb-NO" dirty="0"/>
              <a:t>	</a:t>
            </a:r>
            <a:r>
              <a:rPr lang="nb-NO" dirty="0" smtClean="0"/>
              <a:t>	</a:t>
            </a:r>
            <a:r>
              <a:rPr lang="en-US" sz="2400" dirty="0" smtClean="0"/>
              <a:t>* Population – 18 600, city center 11 000</a:t>
            </a:r>
          </a:p>
          <a:p>
            <a:r>
              <a:rPr lang="en-US" sz="2400" dirty="0" smtClean="0"/>
              <a:t>		* Industry – agriculture and oil</a:t>
            </a:r>
          </a:p>
          <a:p>
            <a:r>
              <a:rPr lang="en-US" sz="2400" dirty="0" smtClean="0"/>
              <a:t>		* Retail, tourism, hotels and restaurants</a:t>
            </a:r>
          </a:p>
          <a:p>
            <a:endParaRPr lang="en-US" sz="2400" dirty="0" smtClean="0"/>
          </a:p>
          <a:p>
            <a:r>
              <a:rPr lang="en-US" sz="2400" dirty="0" smtClean="0"/>
              <a:t>		* About kindergartens: 11 + 10, 1 farm, 1 sport 		and 3 churches</a:t>
            </a:r>
          </a:p>
          <a:p>
            <a:r>
              <a:rPr lang="en-US" sz="2400" dirty="0" smtClean="0"/>
              <a:t>		* All from 0-6 years old, starts at school at age 6</a:t>
            </a:r>
          </a:p>
          <a:p>
            <a:r>
              <a:rPr lang="en-US" sz="2400" dirty="0" smtClean="0"/>
              <a:t>		* Kindergarten Act and national curriculum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8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38"/>
          <a:stretch/>
        </p:blipFill>
        <p:spPr>
          <a:xfrm>
            <a:off x="89058" y="-91440"/>
            <a:ext cx="11826205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47647" y="865909"/>
            <a:ext cx="6858002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dirty="0" smtClean="0"/>
              <a:t>HAUGLAND GARDSBARNEHAGE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660072"/>
            <a:ext cx="2475084" cy="31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302327"/>
          </a:xfrm>
        </p:spPr>
        <p:txBody>
          <a:bodyPr rtlCol="0"/>
          <a:lstStyle/>
          <a:p>
            <a:pPr rtl="0"/>
            <a:r>
              <a:rPr lang="en-US" dirty="0" smtClean="0"/>
              <a:t>About the kindergarten: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en-US" dirty="0" smtClean="0"/>
              <a:t>Kathrine is the o</a:t>
            </a:r>
            <a:r>
              <a:rPr lang="en-US" dirty="0" smtClean="0"/>
              <a:t>wner </a:t>
            </a:r>
            <a:r>
              <a:rPr lang="en-US" dirty="0" smtClean="0"/>
              <a:t>and </a:t>
            </a:r>
            <a:r>
              <a:rPr lang="en-US" dirty="0" smtClean="0"/>
              <a:t>her history starting the kindergarten:</a:t>
            </a:r>
            <a:endParaRPr lang="en-US" dirty="0" smtClean="0"/>
          </a:p>
          <a:p>
            <a:r>
              <a:rPr lang="nb-NO" dirty="0" smtClean="0"/>
              <a:t>In a </a:t>
            </a:r>
            <a:r>
              <a:rPr lang="nb-NO" dirty="0" err="1" smtClean="0"/>
              <a:t>modern</a:t>
            </a:r>
            <a:r>
              <a:rPr lang="nb-NO" dirty="0" smtClean="0"/>
              <a:t> farm</a:t>
            </a:r>
            <a:endParaRPr lang="en-US" dirty="0" smtClean="0"/>
          </a:p>
          <a:p>
            <a:r>
              <a:rPr lang="en-US" dirty="0" smtClean="0"/>
              <a:t>39 children 0-6 </a:t>
            </a:r>
          </a:p>
          <a:p>
            <a:r>
              <a:rPr lang="en-US" dirty="0" smtClean="0"/>
              <a:t>11 employed</a:t>
            </a:r>
          </a:p>
          <a:p>
            <a:r>
              <a:rPr lang="en-US" dirty="0" smtClean="0"/>
              <a:t>Our profile</a:t>
            </a:r>
          </a:p>
          <a:p>
            <a:r>
              <a:rPr lang="en-US" dirty="0" err="1" smtClean="0"/>
              <a:t>Nordplus</a:t>
            </a:r>
            <a:r>
              <a:rPr lang="en-US" dirty="0"/>
              <a:t> </a:t>
            </a:r>
            <a:r>
              <a:rPr lang="en-US" dirty="0" smtClean="0"/>
              <a:t>– Today a child – tomorrow a leader (together with </a:t>
            </a:r>
            <a:r>
              <a:rPr lang="en-US" dirty="0" err="1" smtClean="0"/>
              <a:t>Akrasel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Erasmus+ - Eco Farm Kindergartens (together with Nidi Corte Verde)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profile</a:t>
            </a:r>
            <a:r>
              <a:rPr lang="nb-NO" dirty="0" smtClean="0"/>
              <a:t> – </a:t>
            </a:r>
            <a:r>
              <a:rPr lang="nb-NO" dirty="0" err="1" smtClean="0"/>
              <a:t>special</a:t>
            </a:r>
            <a:r>
              <a:rPr lang="nb-NO" dirty="0" smtClean="0"/>
              <a:t>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food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From </a:t>
            </a:r>
            <a:r>
              <a:rPr lang="nb-NO" dirty="0" err="1" smtClean="0"/>
              <a:t>soil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table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Untravel</a:t>
            </a:r>
            <a:r>
              <a:rPr lang="nb-NO" dirty="0" smtClean="0"/>
              <a:t>, </a:t>
            </a:r>
            <a:r>
              <a:rPr lang="nb-NO" dirty="0" err="1" smtClean="0"/>
              <a:t>short</a:t>
            </a:r>
            <a:r>
              <a:rPr lang="nb-NO" dirty="0" smtClean="0"/>
              <a:t> travel, </a:t>
            </a:r>
            <a:r>
              <a:rPr lang="nb-NO" dirty="0" err="1" smtClean="0"/>
              <a:t>long</a:t>
            </a:r>
            <a:r>
              <a:rPr lang="nb-NO" dirty="0" smtClean="0"/>
              <a:t> travel </a:t>
            </a:r>
            <a:r>
              <a:rPr lang="nb-NO" dirty="0" err="1" smtClean="0"/>
              <a:t>food</a:t>
            </a:r>
            <a:endParaRPr lang="nb-NO" dirty="0" smtClean="0"/>
          </a:p>
          <a:p>
            <a:r>
              <a:rPr lang="nb-NO" dirty="0" smtClean="0"/>
              <a:t>To </a:t>
            </a:r>
            <a:r>
              <a:rPr lang="nb-NO" dirty="0" err="1" smtClean="0"/>
              <a:t>see</a:t>
            </a:r>
            <a:r>
              <a:rPr lang="nb-NO" dirty="0" smtClean="0"/>
              <a:t> and to taste</a:t>
            </a:r>
          </a:p>
          <a:p>
            <a:r>
              <a:rPr lang="nb-NO" dirty="0" smtClean="0"/>
              <a:t>New </a:t>
            </a:r>
            <a:r>
              <a:rPr lang="nb-NO" dirty="0" err="1" smtClean="0"/>
              <a:t>experiences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42" y="3058391"/>
            <a:ext cx="3897745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6123"/>
          </a:xfrm>
        </p:spPr>
        <p:txBody>
          <a:bodyPr/>
          <a:lstStyle/>
          <a:p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importaint</a:t>
            </a:r>
            <a:r>
              <a:rPr lang="nb-NO" dirty="0" smtClean="0"/>
              <a:t> </a:t>
            </a:r>
            <a:r>
              <a:rPr lang="nb-NO" dirty="0" err="1" smtClean="0"/>
              <a:t>focus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5214" y="1354015"/>
            <a:ext cx="10058400" cy="4627685"/>
          </a:xfrm>
        </p:spPr>
        <p:txBody>
          <a:bodyPr/>
          <a:lstStyle/>
          <a:p>
            <a:r>
              <a:rPr lang="nb-NO" dirty="0" smtClean="0"/>
              <a:t>Language</a:t>
            </a:r>
          </a:p>
          <a:p>
            <a:r>
              <a:rPr lang="nb-NO" dirty="0" err="1" smtClean="0"/>
              <a:t>Social</a:t>
            </a:r>
            <a:r>
              <a:rPr lang="nb-NO" dirty="0" smtClean="0"/>
              <a:t> skills</a:t>
            </a:r>
          </a:p>
          <a:p>
            <a:r>
              <a:rPr lang="nb-NO" dirty="0" smtClean="0"/>
              <a:t>Cos</a:t>
            </a:r>
          </a:p>
          <a:p>
            <a:r>
              <a:rPr lang="nb-NO" dirty="0" smtClean="0"/>
              <a:t>Marte </a:t>
            </a:r>
            <a:r>
              <a:rPr lang="nb-NO" dirty="0" err="1" smtClean="0"/>
              <a:t>Meo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67" y="1354015"/>
            <a:ext cx="5556739" cy="41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top</a:t>
            </a:r>
            <a:r>
              <a:rPr lang="nb-NO" dirty="0" smtClean="0"/>
              <a:t> 10 </a:t>
            </a:r>
            <a:r>
              <a:rPr lang="nb-NO" dirty="0" err="1" smtClean="0"/>
              <a:t>waste</a:t>
            </a:r>
            <a:r>
              <a:rPr lang="nb-NO" dirty="0" smtClean="0"/>
              <a:t>:</a:t>
            </a:r>
            <a:endParaRPr lang="en-US" dirty="0"/>
          </a:p>
        </p:txBody>
      </p:sp>
      <p:pic>
        <p:nvPicPr>
          <p:cNvPr id="4" name="Plassholder for innhold 3" descr="Redd verden | Kodeklubbe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736707"/>
            <a:ext cx="947972" cy="2220250"/>
          </a:xfrm>
        </p:spPr>
      </p:pic>
      <p:pic>
        <p:nvPicPr>
          <p:cNvPr id="5" name="Bilde 4" descr="bleier | Isabel Nymo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24" y="3332886"/>
            <a:ext cx="1985798" cy="1399944"/>
          </a:xfrm>
          <a:prstGeom prst="rect">
            <a:avLst/>
          </a:prstGeom>
        </p:spPr>
      </p:pic>
      <p:pic>
        <p:nvPicPr>
          <p:cNvPr id="6" name="Bilde 5" descr="Renhållningen Kristianstad • Matavfall • Våra matreste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84" y="2111690"/>
            <a:ext cx="3032128" cy="1845267"/>
          </a:xfrm>
          <a:prstGeom prst="rect">
            <a:avLst/>
          </a:prstGeom>
        </p:spPr>
      </p:pic>
      <p:pic>
        <p:nvPicPr>
          <p:cNvPr id="7" name="Bilde 6" descr="Dyretegninger. Tegneark for barn. Gratis print tegninger dy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72" y="5051518"/>
            <a:ext cx="2045502" cy="1501412"/>
          </a:xfrm>
          <a:prstGeom prst="rect">
            <a:avLst/>
          </a:prstGeom>
        </p:spPr>
      </p:pic>
      <p:pic>
        <p:nvPicPr>
          <p:cNvPr id="8" name="Bilde 7" descr="Lifehacks syltetøyglas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40" y="4765245"/>
            <a:ext cx="2652097" cy="1482054"/>
          </a:xfrm>
          <a:prstGeom prst="rect">
            <a:avLst/>
          </a:prstGeom>
        </p:spPr>
      </p:pic>
      <p:pic>
        <p:nvPicPr>
          <p:cNvPr id="9" name="Bilde 8" descr="Hver av oss kaster 30 kilo plast i året - Stavanger Aftenbl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27" y="4083847"/>
            <a:ext cx="2042069" cy="1362797"/>
          </a:xfrm>
          <a:prstGeom prst="rect">
            <a:avLst/>
          </a:prstGeom>
        </p:spPr>
      </p:pic>
      <p:pic>
        <p:nvPicPr>
          <p:cNvPr id="10" name="Bilde 9" descr="Andrine og Marens Landhandleri - Blog: DIY Gjenbruk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76" y="1722773"/>
            <a:ext cx="2033820" cy="1527625"/>
          </a:xfrm>
          <a:prstGeom prst="rect">
            <a:avLst/>
          </a:prstGeom>
        </p:spPr>
      </p:pic>
      <p:pic>
        <p:nvPicPr>
          <p:cNvPr id="11" name="Bilde 10" descr="AA-batteri Duracell Ultra 19kr - VALOSTORE.S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22" y="2674820"/>
            <a:ext cx="1982109" cy="1982109"/>
          </a:xfrm>
          <a:prstGeom prst="rect">
            <a:avLst/>
          </a:prstGeom>
        </p:spPr>
      </p:pic>
      <p:pic>
        <p:nvPicPr>
          <p:cNvPr id="12" name="Bilde 11" descr="Elektriske artikle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1" y="4331940"/>
            <a:ext cx="2740246" cy="1016543"/>
          </a:xfrm>
          <a:prstGeom prst="rect">
            <a:avLst/>
          </a:prstGeom>
        </p:spPr>
      </p:pic>
      <p:pic>
        <p:nvPicPr>
          <p:cNvPr id="13" name="Bilde 12" descr="Tørkepapir Care-Ness Excellent - Proff Nor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96" y="1884642"/>
            <a:ext cx="1264592" cy="13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-illustrasjon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7_TF03431377_TF03431377" id="{89503E49-9486-4813-8945-3DE2AE376CC2}" vid="{171695AF-DB9C-4C12-8B91-DB91B728D6E4}"/>
    </a:ext>
  </a:extLst>
</a:theme>
</file>

<file path=ppt/theme/theme2.xml><?xml version="1.0" encoding="utf-8"?>
<a:theme xmlns:a="http://schemas.openxmlformats.org/drawingml/2006/main" name="Office-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Naturpresentasjon, illustrert liggende utforming (bredformat)</Template>
  <TotalTime>772</TotalTime>
  <Words>326</Words>
  <Application>Microsoft Office PowerPoint</Application>
  <PresentationFormat>Widescreen</PresentationFormat>
  <Paragraphs>46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Natur-illustrasjon 16 x 9</vt:lpstr>
      <vt:lpstr>NORWAY</vt:lpstr>
      <vt:lpstr>PowerPoint-presentasjon</vt:lpstr>
      <vt:lpstr>TIME MUNICIPALITY – A PART OF JÆREN</vt:lpstr>
      <vt:lpstr>PowerPoint-presentasjon</vt:lpstr>
      <vt:lpstr>HAUGLAND GARDSBARNEHAGE</vt:lpstr>
      <vt:lpstr>About the kindergarten: </vt:lpstr>
      <vt:lpstr>Our profile – special focus on food</vt:lpstr>
      <vt:lpstr>Other importaint focus:</vt:lpstr>
      <vt:lpstr>Our top 10 waste:</vt:lpstr>
      <vt:lpstr>How to reduce or replace</vt:lpstr>
      <vt:lpstr>What we have done so far: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HAUGLAND GARDSBARNEHAGE</dc:title>
  <dc:creator>280Kathrine</dc:creator>
  <cp:lastModifiedBy>280Kathrine</cp:lastModifiedBy>
  <cp:revision>43</cp:revision>
  <dcterms:created xsi:type="dcterms:W3CDTF">2017-11-06T08:51:20Z</dcterms:created>
  <dcterms:modified xsi:type="dcterms:W3CDTF">2021-02-15T10:05:03Z</dcterms:modified>
</cp:coreProperties>
</file>